
<file path=[Content_Types].xml><?xml version="1.0" encoding="utf-8"?>
<Types xmlns="http://schemas.openxmlformats.org/package/2006/content-types">
  <Default Extension="png" ContentType="image/png"/>
  <Default Extension="tmp" ContentType="image/png"/>
  <Default Extension="jpe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9" r:id="rId4"/>
    <p:sldId id="290" r:id="rId5"/>
    <p:sldId id="291" r:id="rId6"/>
    <p:sldId id="262" r:id="rId7"/>
    <p:sldId id="292" r:id="rId8"/>
    <p:sldId id="293" r:id="rId9"/>
    <p:sldId id="294" r:id="rId10"/>
    <p:sldId id="265" r:id="rId11"/>
    <p:sldId id="295" r:id="rId12"/>
    <p:sldId id="296" r:id="rId13"/>
    <p:sldId id="297" r:id="rId14"/>
    <p:sldId id="269" r:id="rId15"/>
    <p:sldId id="270" r:id="rId16"/>
    <p:sldId id="29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2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47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7B54E-7D89-490C-9E3F-34CB54BA6E6C}" type="datetime1">
              <a:rPr lang="en-US" smtClean="0"/>
              <a:t>01.29.23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8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10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7B54E-7D89-490C-9E3F-34CB54BA6E6C}" type="datetime1">
              <a:rPr lang="en-US" smtClean="0"/>
              <a:t>01.29.23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8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7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7B54E-7D89-490C-9E3F-34CB54BA6E6C}" type="datetime1">
              <a:rPr lang="en-US" smtClean="0"/>
              <a:t>01.29.23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8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78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200" baseline="0" dirty="0" smtClean="0">
                <a:latin typeface="FMBindumathi" panose="00000400000000000000" pitchFamily="2" charset="0"/>
              </a:rPr>
              <a:t> </a:t>
            </a:r>
            <a:endParaRPr lang="en-US" sz="3200" dirty="0">
              <a:latin typeface="FMBindumathi" panose="00000400000000000000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865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27763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Bindumathi" panose="00000400000000000000" pitchFamily="2" charset="0"/>
              </a:rPr>
              <a:t>  </a:t>
            </a:r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7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9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8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9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5120C-0897-4765-8DD6-EA0372854CEB}" type="datetimeFigureOut">
              <a:rPr lang="en-US" smtClean="0"/>
              <a:t>01.29.23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0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6" r:id="rId13"/>
    <p:sldLayoutId id="2147483678" r:id="rId14"/>
    <p:sldLayoutId id="21474836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405" y="5469289"/>
            <a:ext cx="9025192" cy="1236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05" y="1994263"/>
            <a:ext cx="9025192" cy="1236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" y="157627"/>
            <a:ext cx="914399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sz="4000" dirty="0">
                <a:latin typeface="FMAbabld" panose="00000700000000000000" pitchFamily="2" charset="0"/>
              </a:rPr>
              <a:t>cd;s hkq Wm;o we;=¨</a:t>
            </a:r>
          </a:p>
          <a:p>
            <a:pPr algn="ctr" eaLnBrk="1" hangingPunct="1"/>
            <a:r>
              <a:rPr lang="en-US" sz="4000" dirty="0">
                <a:latin typeface="FMAbabld" panose="00000700000000000000" pitchFamily="2" charset="0"/>
              </a:rPr>
              <a:t>fN!;sl f,dalfha we;s ish,a, whs;s fõ'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9405" y="3739889"/>
            <a:ext cx="902519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4000" dirty="0" err="1" smtClean="0">
                <a:latin typeface="FMAbabld" panose="00000700000000000000" pitchFamily="2" charset="0"/>
              </a:rPr>
              <a:t>cd;s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>
                <a:latin typeface="FMAbabld" panose="00000700000000000000" pitchFamily="2" charset="0"/>
              </a:rPr>
              <a:t>yd máÉP </a:t>
            </a:r>
            <a:r>
              <a:rPr lang="en-US" sz="4000" dirty="0" err="1">
                <a:latin typeface="FMAbabld" panose="00000700000000000000" pitchFamily="2" charset="0"/>
              </a:rPr>
              <a:t>ùfuka</a:t>
            </a:r>
            <a:r>
              <a:rPr lang="en-US" sz="4000" dirty="0">
                <a:latin typeface="FMAbabld" panose="00000700000000000000" pitchFamily="2" charset="0"/>
              </a:rPr>
              <a:t> </a:t>
            </a:r>
            <a:r>
              <a:rPr lang="en-US" sz="4000" dirty="0" err="1">
                <a:latin typeface="FMAbabld" panose="00000700000000000000" pitchFamily="2" charset="0"/>
              </a:rPr>
              <a:t>ms%h</a:t>
            </a:r>
            <a:r>
              <a:rPr lang="en-US" sz="4000" dirty="0">
                <a:latin typeface="FMAbabld" panose="00000700000000000000" pitchFamily="2" charset="0"/>
              </a:rPr>
              <a:t> </a:t>
            </a:r>
            <a:r>
              <a:rPr lang="en-US" sz="4000" dirty="0" err="1">
                <a:latin typeface="FMAbabld" panose="00000700000000000000" pitchFamily="2" charset="0"/>
              </a:rPr>
              <a:t>cd;s</a:t>
            </a:r>
            <a:r>
              <a:rPr lang="en-US" sz="4000" dirty="0">
                <a:latin typeface="FMAbabld" panose="00000700000000000000" pitchFamily="2" charset="0"/>
              </a:rPr>
              <a:t> </a:t>
            </a:r>
            <a:r>
              <a:rPr lang="en-US" sz="4000" dirty="0" err="1">
                <a:latin typeface="FMAbabld" panose="00000700000000000000" pitchFamily="2" charset="0"/>
              </a:rPr>
              <a:t>fyj;a</a:t>
            </a:r>
            <a:endParaRPr lang="en-US" sz="4000" dirty="0">
              <a:latin typeface="FMAbabld" panose="00000700000000000000" pitchFamily="2" charset="0"/>
            </a:endParaRPr>
          </a:p>
          <a:p>
            <a:pPr algn="ctr" eaLnBrk="1" hangingPunct="1"/>
            <a:r>
              <a:rPr lang="en-US" sz="4000" dirty="0">
                <a:latin typeface="FMAbabld" panose="00000700000000000000" pitchFamily="2" charset="0"/>
              </a:rPr>
              <a:t>cd;sm‘ </a:t>
            </a:r>
            <a:r>
              <a:rPr lang="en-US" sz="4000" dirty="0" err="1" smtClean="0">
                <a:latin typeface="FMAbabld" panose="00000700000000000000" pitchFamily="2" charset="0"/>
              </a:rPr>
              <a:t>ÿl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keue;s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wdiaidoh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>
                <a:latin typeface="FMAbabld" panose="00000700000000000000" pitchFamily="2" charset="0"/>
              </a:rPr>
              <a:t>yg .kS'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4799" y="2199312"/>
            <a:ext cx="8674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latin typeface="FMAbabld" panose="00000700000000000000" pitchFamily="2" charset="0"/>
              </a:rPr>
              <a:t>i;r</a:t>
            </a:r>
            <a:r>
              <a:rPr lang="en-US" sz="4400" b="1" dirty="0" smtClean="0">
                <a:latin typeface="FMAbabld" panose="00000700000000000000" pitchFamily="2" charset="0"/>
              </a:rPr>
              <a:t> </a:t>
            </a:r>
            <a:r>
              <a:rPr lang="en-US" sz="4400" b="1" dirty="0" err="1" smtClean="0">
                <a:latin typeface="FMAbabld" panose="00000700000000000000" pitchFamily="2" charset="0"/>
              </a:rPr>
              <a:t>uyd</a:t>
            </a:r>
            <a:r>
              <a:rPr lang="en-US" sz="4400" b="1" dirty="0" smtClean="0">
                <a:latin typeface="FMAbabld" panose="00000700000000000000" pitchFamily="2" charset="0"/>
              </a:rPr>
              <a:t> N+; </a:t>
            </a:r>
            <a:r>
              <a:rPr lang="en-US" sz="4400" b="1" dirty="0" err="1" smtClean="0">
                <a:latin typeface="FMAbabld" panose="00000700000000000000" pitchFamily="2" charset="0"/>
              </a:rPr>
              <a:t>f,dalh</a:t>
            </a:r>
            <a:r>
              <a:rPr lang="en-US" sz="4400" b="1" dirty="0" smtClean="0"/>
              <a:t> = </a:t>
            </a:r>
            <a:r>
              <a:rPr lang="en-US" sz="4400" b="1" dirty="0" err="1" smtClean="0">
                <a:latin typeface="FMAbabld" panose="00000700000000000000" pitchFamily="2" charset="0"/>
              </a:rPr>
              <a:t>øjH</a:t>
            </a:r>
            <a:r>
              <a:rPr lang="en-US" sz="4400" b="1" dirty="0" smtClean="0">
                <a:latin typeface="FMAbabld" panose="00000700000000000000" pitchFamily="2" charset="0"/>
              </a:rPr>
              <a:t> </a:t>
            </a:r>
            <a:r>
              <a:rPr lang="en-US" sz="4400" b="1" dirty="0" smtClean="0"/>
              <a:t>/</a:t>
            </a:r>
            <a:r>
              <a:rPr lang="en-US" sz="4400" b="1" dirty="0" smtClean="0">
                <a:latin typeface="FMAbabld" panose="00000700000000000000" pitchFamily="2" charset="0"/>
              </a:rPr>
              <a:t> </a:t>
            </a:r>
            <a:r>
              <a:rPr lang="en-US" sz="4400" b="1" dirty="0" err="1" smtClean="0">
                <a:latin typeface="FMAbabld" panose="00000700000000000000" pitchFamily="2" charset="0"/>
              </a:rPr>
              <a:t>mqoa</a:t>
            </a:r>
            <a:r>
              <a:rPr lang="en-US" sz="4400" b="1" dirty="0" smtClean="0">
                <a:latin typeface="FMAbabld" panose="00000700000000000000" pitchFamily="2" charset="0"/>
              </a:rPr>
              <a:t>., </a:t>
            </a:r>
            <a:endParaRPr lang="en-US" sz="4400" b="1" dirty="0">
              <a:latin typeface="FMAbabld" panose="000007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05" y="5702876"/>
            <a:ext cx="9084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latin typeface="FMAbabld" panose="00000700000000000000" pitchFamily="2" charset="0"/>
              </a:rPr>
              <a:t>WmdodkialkaO</a:t>
            </a:r>
            <a:r>
              <a:rPr lang="en-US" sz="4400" b="1" dirty="0" smtClean="0">
                <a:latin typeface="FMAbabld" panose="00000700000000000000" pitchFamily="2" charset="0"/>
              </a:rPr>
              <a:t>  </a:t>
            </a:r>
            <a:r>
              <a:rPr lang="en-US" sz="4400" b="1" dirty="0" err="1" smtClean="0">
                <a:latin typeface="FMAbabld" panose="00000700000000000000" pitchFamily="2" charset="0"/>
              </a:rPr>
              <a:t>f,dalh</a:t>
            </a:r>
            <a:r>
              <a:rPr lang="en-US" sz="4400" b="1" dirty="0" smtClean="0"/>
              <a:t> = </a:t>
            </a:r>
            <a:r>
              <a:rPr lang="en-US" sz="4400" b="1" dirty="0" err="1" smtClean="0">
                <a:latin typeface="FMAbabld" panose="00000700000000000000" pitchFamily="2" charset="0"/>
              </a:rPr>
              <a:t>jia</a:t>
            </a:r>
            <a:r>
              <a:rPr lang="en-US" sz="4400" b="1" dirty="0" smtClean="0">
                <a:latin typeface="FMAbabld" panose="00000700000000000000" pitchFamily="2" charset="0"/>
              </a:rPr>
              <a:t>;= </a:t>
            </a:r>
            <a:r>
              <a:rPr lang="en-US" sz="4400" b="1" dirty="0" smtClean="0"/>
              <a:t>/</a:t>
            </a:r>
            <a:r>
              <a:rPr lang="en-US" sz="4400" b="1" dirty="0" smtClean="0">
                <a:latin typeface="FMAbabld" panose="00000700000000000000" pitchFamily="2" charset="0"/>
              </a:rPr>
              <a:t> </a:t>
            </a:r>
            <a:r>
              <a:rPr lang="en-US" sz="4400" b="1" dirty="0" err="1" smtClean="0">
                <a:latin typeface="FMAbabld" panose="00000700000000000000" pitchFamily="2" charset="0"/>
              </a:rPr>
              <a:t>i;aj</a:t>
            </a:r>
            <a:endParaRPr lang="en-US" sz="4400" b="1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1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2" grpId="0"/>
      <p:bldP spid="13" grpId="0"/>
      <p:bldP spid="2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" y="784652"/>
            <a:ext cx="9077033" cy="2412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( 277</a:t>
            </a:r>
            <a:r>
              <a:rPr lang="en-US" sz="2400" dirty="0" smtClean="0"/>
              <a:t>/6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LkaO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6946" y="3718559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" y="4165450"/>
            <a:ext cx="9077033" cy="23588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996374" y="2185229"/>
            <a:ext cx="58848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32320" y="1845594"/>
            <a:ext cx="19747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0629" y="5529320"/>
            <a:ext cx="54080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429897" y="5189686"/>
            <a:ext cx="677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280987"/>
            <a:ext cx="9070107" cy="207503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49233"/>
            <a:ext cx="9054377" cy="20026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( 279</a:t>
            </a:r>
            <a:r>
              <a:rPr lang="en-US" sz="2400" dirty="0" smtClean="0"/>
              <a:t>/8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wdh;k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6946" y="3718559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538651" y="1940766"/>
            <a:ext cx="3549600" cy="354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54628" y="1976223"/>
            <a:ext cx="19747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838994" y="5307620"/>
            <a:ext cx="6087292" cy="47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070242"/>
            <a:ext cx="9083959" cy="237084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76864"/>
            <a:ext cx="9051305" cy="2423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( 145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ksodk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smtClean="0"/>
              <a:t>[</a:t>
            </a:r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/>
              <a:t>]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6946" y="3718559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344091" y="1149531"/>
            <a:ext cx="5744160" cy="26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93293" y="1793966"/>
            <a:ext cx="2928787" cy="161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79520" y="4397887"/>
            <a:ext cx="5242560" cy="409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01793" y="2047268"/>
            <a:ext cx="1773189" cy="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813526" y="2593885"/>
            <a:ext cx="6137400" cy="279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87347" y="3202495"/>
            <a:ext cx="4548584" cy="251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576251" y="5024845"/>
            <a:ext cx="6522720" cy="50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344091" y="5731709"/>
            <a:ext cx="3422661" cy="267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02195" y="6406938"/>
            <a:ext cx="3816662" cy="29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400800" y="6080315"/>
            <a:ext cx="2720105" cy="212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7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349" y="1254034"/>
            <a:ext cx="78812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wOHd;añl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Ivdh;k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i;r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uyd</a:t>
            </a:r>
            <a:r>
              <a:rPr lang="en-US" sz="6000" dirty="0" smtClean="0">
                <a:latin typeface="FMAbabld" panose="00000700000000000000" pitchFamily="2" charset="0"/>
              </a:rPr>
              <a:t> N+;</a:t>
            </a:r>
            <a:r>
              <a:rPr lang="en-US" sz="6000" dirty="0" err="1" smtClean="0">
                <a:latin typeface="FMAbabld" panose="00000700000000000000" pitchFamily="2" charset="0"/>
              </a:rPr>
              <a:t>hkaf.ka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ieÿKq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wei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lk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wdoS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bkaøshkao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smtClean="0"/>
              <a:t>?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2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20741" y="2111088"/>
            <a:ext cx="320151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400" dirty="0">
                <a:latin typeface="FMAbabld" panose="00000700000000000000" pitchFamily="2" charset="0"/>
              </a:rPr>
              <a:t>wksoiaikx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0741" y="557638"/>
            <a:ext cx="326724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400" dirty="0">
                <a:latin typeface="FMAbabld" panose="00000700000000000000" pitchFamily="2" charset="0"/>
              </a:rPr>
              <a:t>iksoiaikx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0741" y="5312933"/>
            <a:ext cx="283282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400" dirty="0">
                <a:latin typeface="FMAbabld" panose="00000700000000000000" pitchFamily="2" charset="0"/>
              </a:rPr>
              <a:t>wmamá&gt;x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0741" y="3664538"/>
            <a:ext cx="289854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400" dirty="0">
                <a:latin typeface="FMAbabld" panose="00000700000000000000" pitchFamily="2" charset="0"/>
              </a:rPr>
              <a:t>imamá&gt;x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06467" y="2327853"/>
            <a:ext cx="4027931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5400" dirty="0">
                <a:latin typeface="FMAbabld" panose="00000700000000000000" pitchFamily="2" charset="0"/>
              </a:rPr>
              <a:t>mshú weieg </a:t>
            </a:r>
          </a:p>
          <a:p>
            <a:pPr>
              <a:lnSpc>
                <a:spcPts val="4000"/>
              </a:lnSpc>
              <a:defRPr/>
            </a:pPr>
            <a:r>
              <a:rPr lang="en-US" sz="5400" dirty="0">
                <a:latin typeface="FMAbabld" panose="00000700000000000000" pitchFamily="2" charset="0"/>
              </a:rPr>
              <a:t>fkdfmfkk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06467" y="557638"/>
            <a:ext cx="3615557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5400" dirty="0">
                <a:latin typeface="FMAbabld" panose="00000700000000000000" pitchFamily="2" charset="0"/>
              </a:rPr>
              <a:t>mshú weieg </a:t>
            </a:r>
          </a:p>
          <a:p>
            <a:pPr>
              <a:lnSpc>
                <a:spcPts val="4000"/>
              </a:lnSpc>
              <a:defRPr/>
            </a:pPr>
            <a:r>
              <a:rPr lang="en-US" sz="5400" dirty="0">
                <a:latin typeface="FMAbabld" panose="00000700000000000000" pitchFamily="2" charset="0"/>
              </a:rPr>
              <a:t>fmfkk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06467" y="3664538"/>
            <a:ext cx="4097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latin typeface="FMAbabld" panose="00000700000000000000" pitchFamily="2" charset="0"/>
              </a:rPr>
              <a:t>hul .efgk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06467" y="5312933"/>
            <a:ext cx="4498196" cy="118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5400" dirty="0">
                <a:latin typeface="FMAbabld" panose="00000700000000000000" pitchFamily="2" charset="0"/>
              </a:rPr>
              <a:t>hul fkd.efgk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598285" y="1092552"/>
            <a:ext cx="545099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598285" y="2714360"/>
            <a:ext cx="545099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541049" y="4194490"/>
            <a:ext cx="659569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598285" y="5848246"/>
            <a:ext cx="659569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206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1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66"/>
            <a:ext cx="9144000" cy="54306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wdh;k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43213" y="2235046"/>
            <a:ext cx="1617223" cy="80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97411" y="2582013"/>
            <a:ext cx="23498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56325" y="2900066"/>
            <a:ext cx="2258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wdh;k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7782" y="2235046"/>
            <a:ext cx="2373746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37147" y="1893300"/>
            <a:ext cx="1623289" cy="341746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092"/>
            <a:ext cx="9144000" cy="423381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063010" y="3037988"/>
            <a:ext cx="1730663" cy="103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657272" y="3410527"/>
            <a:ext cx="3394364" cy="179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225307" y="3725924"/>
            <a:ext cx="2826329" cy="149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06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5260" y="473361"/>
          <a:ext cx="9052560" cy="594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76587349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85752598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0702282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703727125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49465246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331183"/>
                    </a:ext>
                  </a:extLst>
                </a:gridCol>
              </a:tblGrid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wNHka;r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ndysr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94953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wei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rEm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647347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Yío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465235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kdih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kaO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83109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osj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03617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fmdÜGín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745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uk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Oïu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43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5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3319"/>
            <a:ext cx="8356084" cy="66133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t="13253" r="7764" b="16191"/>
          <a:stretch/>
        </p:blipFill>
        <p:spPr>
          <a:xfrm>
            <a:off x="5394863" y="104456"/>
            <a:ext cx="3781685" cy="27362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49" y="1822435"/>
            <a:ext cx="3452884" cy="20364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13" y="1892506"/>
            <a:ext cx="2857968" cy="18963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57" y="4167290"/>
            <a:ext cx="2456493" cy="24564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88414"/>
            <a:ext cx="2893325" cy="1627496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6135849" y="4000146"/>
            <a:ext cx="643333" cy="6195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26" y="3407153"/>
            <a:ext cx="3316409" cy="3308756"/>
          </a:xfrm>
          <a:prstGeom prst="rect">
            <a:avLst/>
          </a:prstGeom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01254" y="-173447"/>
            <a:ext cx="7239143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l-PL" sz="16600" b="1" dirty="0">
                <a:ln w="11430"/>
                <a:solidFill>
                  <a:srgbClr val="19FF19"/>
                </a:solidFill>
                <a:effectLst>
                  <a:glow rad="127000">
                    <a:schemeClr val="bg1"/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cd;s O¾u </a:t>
            </a:r>
            <a:endParaRPr lang="si-LK" sz="16600" b="1" dirty="0">
              <a:ln w="11430"/>
              <a:solidFill>
                <a:srgbClr val="19FF19"/>
              </a:solidFill>
              <a:effectLst>
                <a:glow rad="127000">
                  <a:schemeClr val="bg1"/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FMDerana" pitchFamily="2" charset="0"/>
            </a:endParaRPr>
          </a:p>
          <a:p>
            <a:pPr eaLnBrk="1" hangingPunct="1"/>
            <a:r>
              <a:rPr lang="pl-PL" sz="8800" b="1" dirty="0">
                <a:ln w="11430"/>
                <a:solidFill>
                  <a:srgbClr val="19FF19"/>
                </a:solidFill>
                <a:effectLst>
                  <a:glow rad="127000">
                    <a:schemeClr val="bg1"/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hkq l=ulao@</a:t>
            </a:r>
            <a:r>
              <a:rPr lang="en-US" sz="8800" b="1" dirty="0">
                <a:ln w="11430"/>
                <a:solidFill>
                  <a:srgbClr val="19FF19"/>
                </a:solidFill>
                <a:effectLst>
                  <a:glow rad="127000">
                    <a:schemeClr val="bg1"/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 </a:t>
            </a:r>
            <a:endParaRPr lang="en-US" sz="7200" b="1" dirty="0">
              <a:ln w="11430"/>
              <a:solidFill>
                <a:srgbClr val="19FF19"/>
              </a:solidFill>
              <a:effectLst>
                <a:glow rad="127000">
                  <a:schemeClr val="bg1"/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" y="804176"/>
            <a:ext cx="9083958" cy="2557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( 124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wdh;k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8472" y="3666836"/>
            <a:ext cx="91209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045992"/>
            <a:ext cx="9083959" cy="246564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738748" y="1192517"/>
            <a:ext cx="1530926" cy="84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269674" y="1479851"/>
            <a:ext cx="229061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239816" y="1829203"/>
            <a:ext cx="229061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22601" y="4424913"/>
            <a:ext cx="176183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080001" y="4787335"/>
            <a:ext cx="312188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06827" y="5137985"/>
            <a:ext cx="285424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0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5260" y="473361"/>
          <a:ext cx="9052560" cy="594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76587349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85752598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0702282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703727125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49465246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331183"/>
                    </a:ext>
                  </a:extLst>
                </a:gridCol>
              </a:tblGrid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wNHka;r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ndysr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94953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wei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rEm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647347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Yío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465235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kdih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kaO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83109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osj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03617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fmdÜGín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745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uk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Oïu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43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06068"/>
            <a:ext cx="9083959" cy="22920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( 126</a:t>
            </a:r>
            <a:r>
              <a:rPr lang="en-US" sz="2400" dirty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wdh;k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8472" y="3648364"/>
            <a:ext cx="91209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2601" y="4078941"/>
            <a:ext cx="1761835" cy="341746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80001" y="4429923"/>
            <a:ext cx="3094181" cy="341746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988167"/>
            <a:ext cx="9083959" cy="24315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738748" y="1296695"/>
            <a:ext cx="1530926" cy="84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088183" y="1606264"/>
            <a:ext cx="181032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091875" y="1934448"/>
            <a:ext cx="181032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91874" y="4352345"/>
            <a:ext cx="1600199" cy="8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86582" y="4699161"/>
            <a:ext cx="3334322" cy="3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44342" y="5025235"/>
            <a:ext cx="26591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5260" y="473361"/>
          <a:ext cx="9052560" cy="594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76587349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85752598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0702282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703727125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49465246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331183"/>
                    </a:ext>
                  </a:extLst>
                </a:gridCol>
              </a:tblGrid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wNHka;r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ndysr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94953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wei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rEm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647347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Yío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465235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kdih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kaO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83109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osj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03617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fmdÜGín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745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uk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Oïu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43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2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" y="3990109"/>
            <a:ext cx="9104194" cy="237727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16086"/>
            <a:ext cx="9083959" cy="23017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( 126</a:t>
            </a:r>
            <a:r>
              <a:rPr lang="en-US" sz="2400" dirty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wdh;k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8472" y="3648364"/>
            <a:ext cx="91209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18498" y="1224228"/>
            <a:ext cx="18218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66488" y="1541714"/>
            <a:ext cx="18218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71037" y="1872639"/>
            <a:ext cx="18218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41074" y="4324477"/>
            <a:ext cx="16509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07706" y="4697374"/>
            <a:ext cx="3241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07706" y="5020131"/>
            <a:ext cx="2826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88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5260" y="473361"/>
          <a:ext cx="9052560" cy="594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76587349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85752598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0702282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703727125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49465246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331183"/>
                    </a:ext>
                  </a:extLst>
                </a:gridCol>
              </a:tblGrid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wNHka;r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ndysr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94953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wei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rEm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647347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Yío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465235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kdih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kaO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83109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osj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03617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fmdÜGín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745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uk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Oïu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43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4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33250"/>
            <a:ext cx="9083959" cy="227745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959958"/>
            <a:ext cx="9083959" cy="24250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( 126</a:t>
            </a:r>
            <a:r>
              <a:rPr lang="en-US" sz="2400" dirty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wdh;k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8472" y="3648364"/>
            <a:ext cx="91209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697188" y="1216727"/>
            <a:ext cx="1415467" cy="78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90372" y="1528647"/>
            <a:ext cx="18807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202457" y="1831862"/>
            <a:ext cx="17624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41074" y="4355947"/>
            <a:ext cx="1530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07706" y="4676595"/>
            <a:ext cx="3241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322288" y="5012652"/>
            <a:ext cx="2798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09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5260" y="473361"/>
          <a:ext cx="9052560" cy="594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76587349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85752598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0702282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703727125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49465246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331183"/>
                    </a:ext>
                  </a:extLst>
                </a:gridCol>
              </a:tblGrid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wNHka;r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ndysr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94953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wei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rEm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647347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Yío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465235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kdih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kaO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83109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osj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03617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fmdÜGín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745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uk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Oïu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43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07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" y="1764580"/>
            <a:ext cx="9083959" cy="7661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( 136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wdh;k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" y="4688487"/>
            <a:ext cx="9083959" cy="78736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8472" y="3648364"/>
            <a:ext cx="912090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691244" y="2424358"/>
            <a:ext cx="1760683" cy="97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18225" y="5440407"/>
            <a:ext cx="2374506" cy="131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0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5260" y="473361"/>
          <a:ext cx="9052560" cy="594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76587349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85752598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0702282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703727125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49465246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331183"/>
                    </a:ext>
                  </a:extLst>
                </a:gridCol>
              </a:tblGrid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wNHka;r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ndysr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94953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wei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rEm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647347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Yío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465235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kdih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kaO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83109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osj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03617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fmdÜGín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745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uk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Oïu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43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69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oS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( 479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uydi;smÜGdk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328035"/>
            <a:ext cx="9083959" cy="1968937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" y="1297578"/>
            <a:ext cx="9080843" cy="160250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7418" y="3614057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0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559676"/>
            <a:ext cx="3195277" cy="3872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6641" y="1559676"/>
            <a:ext cx="51903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latin typeface="FMAbabld" panose="00000700000000000000" pitchFamily="2" charset="0"/>
              </a:rPr>
              <a:t>i;r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uyd</a:t>
            </a:r>
            <a:r>
              <a:rPr lang="en-US" sz="4800" dirty="0" smtClean="0">
                <a:latin typeface="FMAbabld" panose="00000700000000000000" pitchFamily="2" charset="0"/>
              </a:rPr>
              <a:t> N+;</a:t>
            </a:r>
            <a:r>
              <a:rPr lang="en-US" sz="4800" dirty="0" err="1" smtClean="0">
                <a:latin typeface="FMAbabld" panose="00000700000000000000" pitchFamily="2" charset="0"/>
              </a:rPr>
              <a:t>hkaf.ka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ieÿKq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bkaøshka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wh;a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jkafka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ndysr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rEmdh;khgh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endParaRPr lang="en-US" sz="48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5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634" y="1524000"/>
            <a:ext cx="86301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wOHd;añl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Ivdh;k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hkq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i;r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uyd</a:t>
            </a:r>
            <a:r>
              <a:rPr lang="en-US" sz="4400" dirty="0" smtClean="0">
                <a:latin typeface="FMAbabld" panose="00000700000000000000" pitchFamily="2" charset="0"/>
              </a:rPr>
              <a:t> N+;</a:t>
            </a:r>
            <a:r>
              <a:rPr lang="en-US" sz="4400" dirty="0" err="1" smtClean="0">
                <a:latin typeface="FMAbabld" panose="00000700000000000000" pitchFamily="2" charset="0"/>
              </a:rPr>
              <a:t>hkaf.ka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ieÿKq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f,dalh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iuÕ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máÉp</a:t>
            </a:r>
            <a:r>
              <a:rPr lang="en-US" sz="4400" dirty="0" smtClean="0">
                <a:latin typeface="FMAbabld" panose="00000700000000000000" pitchFamily="2" charset="0"/>
              </a:rPr>
              <a:t> ù </a:t>
            </a:r>
            <a:r>
              <a:rPr lang="en-US" sz="4400" dirty="0" err="1" smtClean="0">
                <a:latin typeface="FMAbabld" panose="00000700000000000000" pitchFamily="2" charset="0"/>
              </a:rPr>
              <a:t>wNHka;fha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Wod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lr.kakd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ksfrdaO</a:t>
            </a:r>
            <a:r>
              <a:rPr lang="en-US" sz="4400" dirty="0" smtClean="0">
                <a:latin typeface="FMAbabld" panose="00000700000000000000" pitchFamily="2" charset="0"/>
              </a:rPr>
              <a:t> l, </a:t>
            </a:r>
            <a:r>
              <a:rPr lang="en-US" sz="4400" dirty="0" err="1" smtClean="0">
                <a:latin typeface="FMAbabld" panose="00000700000000000000" pitchFamily="2" charset="0"/>
              </a:rPr>
              <a:t>yels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wdh;k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yh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fyj;a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wdYajdo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lhls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43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66" y="211451"/>
            <a:ext cx="8482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</a:t>
            </a:r>
            <a:r>
              <a:rPr lang="en-US" sz="3200" dirty="0" err="1" smtClean="0">
                <a:latin typeface="FMAbabld" panose="00000700000000000000" pitchFamily="2" charset="0"/>
              </a:rPr>
              <a:t>uu</a:t>
            </a:r>
            <a:r>
              <a:rPr lang="en-US" sz="3200" dirty="0" smtClean="0"/>
              <a:t>”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hkq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wei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lk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kdih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osj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lh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iy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uk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hk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bkaøshkaf.a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wêfõ.S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l%shdldß;ajfhka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f.dvkÕd</a:t>
            </a:r>
            <a:r>
              <a:rPr lang="en-US" sz="3200" dirty="0" smtClean="0">
                <a:latin typeface="FMAbabld" panose="00000700000000000000" pitchFamily="2" charset="0"/>
              </a:rPr>
              <a:t> .</a:t>
            </a:r>
            <a:r>
              <a:rPr lang="en-US" sz="3200" dirty="0" err="1" smtClean="0">
                <a:latin typeface="FMAbabld" panose="00000700000000000000" pitchFamily="2" charset="0"/>
              </a:rPr>
              <a:t>kakd</a:t>
            </a:r>
            <a:r>
              <a:rPr lang="en-US" sz="3200" dirty="0" smtClean="0"/>
              <a:t>;</a:t>
            </a:r>
            <a:r>
              <a:rPr lang="en-US" sz="3200" dirty="0" smtClean="0">
                <a:latin typeface="FMAbabld" panose="00000700000000000000" pitchFamily="2" charset="0"/>
              </a:rPr>
              <a:t>   </a:t>
            </a:r>
            <a:endParaRPr lang="en-US" sz="3200" dirty="0">
              <a:latin typeface="FMAbabld" panose="000007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4890" y="1785673"/>
            <a:ext cx="5834744" cy="370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err="1" smtClean="0">
                <a:latin typeface="FMAbabld" panose="00000700000000000000" pitchFamily="2" charset="0"/>
              </a:rPr>
              <a:t>mxp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WmdodkialkaOh</a:t>
            </a:r>
            <a:endParaRPr lang="en-US" sz="4000" dirty="0" smtClean="0">
              <a:latin typeface="FMAbabld" panose="00000700000000000000" pitchFamily="2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err="1" smtClean="0">
                <a:latin typeface="FMAbabld" panose="00000700000000000000" pitchFamily="2" charset="0"/>
              </a:rPr>
              <a:t>wNHka;r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Ivdh;k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err="1" smtClean="0">
                <a:latin typeface="FMAbabld" panose="00000700000000000000" pitchFamily="2" charset="0"/>
              </a:rPr>
              <a:t>ÿlaL</a:t>
            </a:r>
            <a:r>
              <a:rPr lang="en-US" sz="4000" dirty="0" smtClean="0">
                <a:latin typeface="FMAbabld" panose="00000700000000000000" pitchFamily="2" charset="0"/>
              </a:rPr>
              <a:t> wd¾h </a:t>
            </a:r>
            <a:r>
              <a:rPr lang="en-US" sz="4000" dirty="0" err="1" smtClean="0">
                <a:latin typeface="FMAbabld" panose="00000700000000000000" pitchFamily="2" charset="0"/>
              </a:rPr>
              <a:t>i;H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err="1" smtClean="0">
                <a:latin typeface="FMAbabld" panose="00000700000000000000" pitchFamily="2" charset="0"/>
              </a:rPr>
              <a:t>f,dalh</a:t>
            </a:r>
            <a:r>
              <a:rPr lang="en-US" sz="4000" dirty="0" smtClean="0">
                <a:latin typeface="FMAbabld" panose="00000700000000000000" pitchFamily="2" charset="0"/>
              </a:rPr>
              <a:t>  </a:t>
            </a:r>
            <a:endParaRPr lang="en-US" sz="4000" dirty="0">
              <a:latin typeface="FMAbabld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2547" y="5897322"/>
            <a:ext cx="8499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FMAbabld" panose="00000700000000000000" pitchFamily="2" charset="0"/>
              </a:rPr>
              <a:t>fyj;a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ksfrdaO</a:t>
            </a:r>
            <a:r>
              <a:rPr lang="en-US" sz="4000" dirty="0" smtClean="0">
                <a:latin typeface="FMAbabld" panose="00000700000000000000" pitchFamily="2" charset="0"/>
              </a:rPr>
              <a:t> l&lt; </a:t>
            </a:r>
            <a:r>
              <a:rPr lang="en-US" sz="4000" dirty="0" err="1" smtClean="0">
                <a:latin typeface="FMAbabld" panose="00000700000000000000" pitchFamily="2" charset="0"/>
              </a:rPr>
              <a:t>yels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wdYajdo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lhhs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endParaRPr lang="en-US" sz="4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36" y="2105561"/>
            <a:ext cx="5227782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dirty="0" err="1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ksudj</a:t>
            </a:r>
            <a:r>
              <a:rPr lang="en-US" sz="16600" dirty="0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16600" dirty="0">
              <a:ln w="38100">
                <a:solidFill>
                  <a:schemeClr val="bg2"/>
                </a:solidFill>
              </a:ln>
              <a:solidFill>
                <a:schemeClr val="accent4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( 397</a:t>
            </a:r>
            <a:r>
              <a:rPr lang="en-US" sz="2400" dirty="0" smtClean="0"/>
              <a:t>/</a:t>
            </a:r>
            <a:r>
              <a:rPr lang="en-US" sz="2400" dirty="0">
                <a:latin typeface="FMAbabld" panose="00000700000000000000" pitchFamily="2" charset="0"/>
              </a:rPr>
              <a:t>6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wßhmßfhaik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418" y="3614057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17392"/>
            <a:ext cx="9064431" cy="207780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343149"/>
            <a:ext cx="9064431" cy="17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( 397</a:t>
            </a:r>
            <a:r>
              <a:rPr lang="en-US" sz="2400" dirty="0" smtClean="0"/>
              <a:t>/</a:t>
            </a:r>
            <a:r>
              <a:rPr lang="en-US" sz="2400" dirty="0">
                <a:latin typeface="FMAbabld" panose="00000700000000000000" pitchFamily="2" charset="0"/>
              </a:rPr>
              <a:t>6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wßhmßfhaik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418" y="3614057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93852"/>
            <a:ext cx="9064431" cy="234570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286621"/>
            <a:ext cx="9064431" cy="17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743" y="2152238"/>
            <a:ext cx="3545867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MAbabld" panose="00000700000000000000" pitchFamily="2" charset="0"/>
              </a:rPr>
              <a:t>wd¾h </a:t>
            </a:r>
            <a:r>
              <a:rPr lang="en-US" sz="4000" b="1" dirty="0" err="1" smtClean="0">
                <a:latin typeface="FMAbabld" panose="00000700000000000000" pitchFamily="2" charset="0"/>
              </a:rPr>
              <a:t>idikfha</a:t>
            </a:r>
            <a:r>
              <a:rPr lang="en-US" sz="4000" b="1" dirty="0" smtClean="0">
                <a:latin typeface="FMAbabld" panose="00000700000000000000" pitchFamily="2" charset="0"/>
              </a:rPr>
              <a:t> </a:t>
            </a:r>
            <a:r>
              <a:rPr lang="en-US" sz="4000" b="1" dirty="0" err="1" smtClean="0">
                <a:latin typeface="FMAbabld" panose="00000700000000000000" pitchFamily="2" charset="0"/>
              </a:rPr>
              <a:t>mxpldu</a:t>
            </a:r>
            <a:r>
              <a:rPr lang="en-US" sz="4000" b="1" dirty="0" smtClean="0">
                <a:latin typeface="FMAbabld" panose="00000700000000000000" pitchFamily="2" charset="0"/>
              </a:rPr>
              <a:t> .=K </a:t>
            </a:r>
            <a:r>
              <a:rPr lang="en-US" sz="4000" b="1" dirty="0" err="1" smtClean="0">
                <a:latin typeface="FMAbabld" panose="00000700000000000000" pitchFamily="2" charset="0"/>
              </a:rPr>
              <a:t>WmoSyq</a:t>
            </a:r>
            <a:r>
              <a:rPr lang="en-US" sz="4000" b="1" dirty="0" smtClean="0">
                <a:latin typeface="FMAbabld" panose="00000700000000000000" pitchFamily="2" charset="0"/>
              </a:rPr>
              <a:t> </a:t>
            </a:r>
            <a:r>
              <a:rPr lang="en-US" sz="4000" b="1" dirty="0" err="1" smtClean="0">
                <a:latin typeface="FMAbabld" panose="00000700000000000000" pitchFamily="2" charset="0"/>
              </a:rPr>
              <a:t>fyj;a</a:t>
            </a:r>
            <a:r>
              <a:rPr lang="en-US" sz="4000" b="1" dirty="0" smtClean="0">
                <a:latin typeface="FMAbabld" panose="00000700000000000000" pitchFamily="2" charset="0"/>
              </a:rPr>
              <a:t> </a:t>
            </a:r>
            <a:r>
              <a:rPr lang="en-US" sz="4000" b="1" dirty="0" err="1" smtClean="0">
                <a:latin typeface="FMAbabld" panose="00000700000000000000" pitchFamily="2" charset="0"/>
              </a:rPr>
              <a:t>wdiajdokSh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  <a:endParaRPr lang="en-US" sz="4000" b="1" dirty="0">
              <a:latin typeface="FMAbab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0574" y="613356"/>
            <a:ext cx="349794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FMAbabld" panose="00000700000000000000" pitchFamily="2" charset="0"/>
              </a:rPr>
              <a:t>cd;s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crd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jHdê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urK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fYdal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mßfoaj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ÿlaL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fodaukiai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Wmdhdi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  <a:r>
              <a:rPr lang="si-LK" sz="4000" b="1" dirty="0" smtClean="0"/>
              <a:t>  </a:t>
            </a:r>
            <a:endParaRPr lang="en-US" sz="4000" b="1" dirty="0"/>
          </a:p>
        </p:txBody>
      </p:sp>
      <p:sp>
        <p:nvSpPr>
          <p:cNvPr id="5" name="Right Arrow 4"/>
          <p:cNvSpPr/>
          <p:nvPr/>
        </p:nvSpPr>
        <p:spPr>
          <a:xfrm>
            <a:off x="4091533" y="3061958"/>
            <a:ext cx="986118" cy="7351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0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325153"/>
            <a:ext cx="9083959" cy="46740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( 531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mshcd;sl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872318" y="3465391"/>
            <a:ext cx="5149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946" y="3857277"/>
            <a:ext cx="73653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655" y="6025294"/>
            <a:ext cx="6093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5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" y="1522276"/>
            <a:ext cx="9075251" cy="38425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( 531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mshcd;sl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557554" y="3456683"/>
            <a:ext cx="24732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654" y="3770191"/>
            <a:ext cx="44044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654" y="5364832"/>
            <a:ext cx="89851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627599"/>
            <a:ext cx="9083959" cy="33081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oS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( 480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uydi;smÜGdk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0020" y="4127862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4" y="4553202"/>
            <a:ext cx="9064431" cy="121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4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</TotalTime>
  <Words>622</Words>
  <Application>Microsoft Office PowerPoint</Application>
  <PresentationFormat>On-screen Show (4:3)</PresentationFormat>
  <Paragraphs>278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FMAbabld</vt:lpstr>
      <vt:lpstr>FMBindumathi</vt:lpstr>
      <vt:lpstr>FMDerana</vt:lpstr>
      <vt:lpstr>Iskoola Pota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28</cp:revision>
  <dcterms:created xsi:type="dcterms:W3CDTF">2023-01-27T15:29:04Z</dcterms:created>
  <dcterms:modified xsi:type="dcterms:W3CDTF">2023-01-29T00:55:38Z</dcterms:modified>
</cp:coreProperties>
</file>